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5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9" autoAdjust="0"/>
    <p:restoredTop sz="96340" autoAdjust="0"/>
  </p:normalViewPr>
  <p:slideViewPr>
    <p:cSldViewPr snapToGrid="0">
      <p:cViewPr varScale="1">
        <p:scale>
          <a:sx n="112" d="100"/>
          <a:sy n="112" d="100"/>
        </p:scale>
        <p:origin x="56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3C9E3-64E9-4727-A798-20A4636A97E3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50644-E5C1-499A-B5CF-EEE577BA74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269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 cap="none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55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324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091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3750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6545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6047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8657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0700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834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7994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150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53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28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238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993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487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872E-8303-4608-BE27-8DB58F3894EF}" type="datetimeFigureOut">
              <a:rPr lang="en-IN" smtClean="0"/>
              <a:t>07/11/24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D95B-933B-487F-AD6E-B814A278776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03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red and white logo with a black background&#10;&#10;Description automatically generated">
            <a:extLst>
              <a:ext uri="{FF2B5EF4-FFF2-40B4-BE49-F238E27FC236}">
                <a16:creationId xmlns:a16="http://schemas.microsoft.com/office/drawing/2014/main" id="{808D2339-A891-4773-38D3-C66CF7FE43E5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" y="1"/>
            <a:ext cx="1734090" cy="7500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Century" panose="02040604050505020304" pitchFamily="18" charset="0"/>
              </a:defRPr>
            </a:lvl1pPr>
          </a:lstStyle>
          <a:p>
            <a:fld id="{6E24872E-8303-4608-BE27-8DB58F3894EF}" type="datetimeFigureOut">
              <a:rPr lang="en-IN" smtClean="0"/>
              <a:pPr/>
              <a:t>07/11/24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Century" panose="02040604050505020304" pitchFamily="18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Century" panose="02040604050505020304" pitchFamily="18" charset="0"/>
              </a:defRPr>
            </a:lvl1pPr>
          </a:lstStyle>
          <a:p>
            <a:fld id="{A867D95B-933B-487F-AD6E-B814A278776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26059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  <p:sldLayoutId id="2147484089" r:id="rId14"/>
    <p:sldLayoutId id="2147484090" r:id="rId15"/>
    <p:sldLayoutId id="2147484091" r:id="rId16"/>
    <p:sldLayoutId id="214748409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Century" panose="020406040505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672104A-E43C-259F-CF56-0196F777F1CD}"/>
              </a:ext>
            </a:extLst>
          </p:cNvPr>
          <p:cNvSpPr txBox="1">
            <a:spLocks/>
          </p:cNvSpPr>
          <p:nvPr/>
        </p:nvSpPr>
        <p:spPr>
          <a:xfrm>
            <a:off x="1693333" y="84668"/>
            <a:ext cx="7501468" cy="59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j-ea"/>
                <a:cs typeface="+mj-cs"/>
              </a:defRPr>
            </a:lvl1pPr>
          </a:lstStyle>
          <a:p>
            <a:r>
              <a:rPr lang="en-GB">
                <a:latin typeface="Aptos" panose="020B0004020202020204" pitchFamily="34" charset="0"/>
              </a:rPr>
              <a:t>E-POSTER TITLE</a:t>
            </a:r>
            <a:br>
              <a:rPr lang="en-GB">
                <a:latin typeface="Aptos" panose="020B0004020202020204" pitchFamily="34" charset="0"/>
              </a:rPr>
            </a:br>
            <a:r>
              <a:rPr lang="en-GB">
                <a:latin typeface="Aptos" panose="020B0004020202020204" pitchFamily="34" charset="0"/>
              </a:rPr>
              <a:t>Presenter Name, Co Authors, Institute Name, City, State, Country 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5B29766-BA36-6B7F-E15B-F53567353BFA}"/>
              </a:ext>
            </a:extLst>
          </p:cNvPr>
          <p:cNvSpPr txBox="1">
            <a:spLocks/>
          </p:cNvSpPr>
          <p:nvPr/>
        </p:nvSpPr>
        <p:spPr>
          <a:xfrm>
            <a:off x="6095999" y="891646"/>
            <a:ext cx="5655733" cy="52466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latin typeface="Aptos" panose="020B0004020202020204" pitchFamily="34" charset="0"/>
              </a:rPr>
              <a:t>Two Figures / One Table &amp; One Figure</a:t>
            </a:r>
            <a:endParaRPr lang="en-US" b="1" dirty="0">
              <a:latin typeface="Aptos" panose="020B0004020202020204" pitchFamily="34" charset="0"/>
            </a:endParaRP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8D0E107-360B-76DD-4DFB-B2DEB208A97A}"/>
              </a:ext>
            </a:extLst>
          </p:cNvPr>
          <p:cNvSpPr txBox="1">
            <a:spLocks/>
          </p:cNvSpPr>
          <p:nvPr/>
        </p:nvSpPr>
        <p:spPr>
          <a:xfrm>
            <a:off x="440268" y="891645"/>
            <a:ext cx="5452532" cy="10514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latin typeface="Aptos" panose="020B0004020202020204" pitchFamily="34" charset="0"/>
              </a:rPr>
              <a:t>Introduction : 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567498B-8279-0920-04FA-428719DD8AB8}"/>
              </a:ext>
            </a:extLst>
          </p:cNvPr>
          <p:cNvSpPr txBox="1">
            <a:spLocks/>
          </p:cNvSpPr>
          <p:nvPr/>
        </p:nvSpPr>
        <p:spPr>
          <a:xfrm>
            <a:off x="440268" y="2141007"/>
            <a:ext cx="5452532" cy="14403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latin typeface="Aptos" panose="020B0004020202020204" pitchFamily="34" charset="0"/>
              </a:rPr>
              <a:t>Methods 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7ED2EF3-E163-3420-02BA-6B82EE516F69}"/>
              </a:ext>
            </a:extLst>
          </p:cNvPr>
          <p:cNvSpPr txBox="1">
            <a:spLocks/>
          </p:cNvSpPr>
          <p:nvPr/>
        </p:nvSpPr>
        <p:spPr>
          <a:xfrm>
            <a:off x="440268" y="3707869"/>
            <a:ext cx="5452532" cy="14403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latin typeface="Aptos" panose="020B0004020202020204" pitchFamily="34" charset="0"/>
              </a:rPr>
              <a:t>Results 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GB" b="1" dirty="0">
              <a:latin typeface="Aptos" panose="020B0004020202020204" pitchFamily="34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DB441AC-0D06-2D5E-17D0-0873F282F5F2}"/>
              </a:ext>
            </a:extLst>
          </p:cNvPr>
          <p:cNvSpPr txBox="1">
            <a:spLocks/>
          </p:cNvSpPr>
          <p:nvPr/>
        </p:nvSpPr>
        <p:spPr>
          <a:xfrm>
            <a:off x="440268" y="5246159"/>
            <a:ext cx="5452532" cy="89217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latin typeface="Aptos" panose="020B0004020202020204" pitchFamily="34" charset="0"/>
              </a:rPr>
              <a:t>Discussion : ______________________________________________________________________________________________________________________________________________________________________________________</a:t>
            </a:r>
            <a:endParaRPr lang="en-GB" b="1" dirty="0">
              <a:latin typeface="Aptos" panose="020B0004020202020204" pitchFamily="34" charset="0"/>
            </a:endParaRP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5672C577-C98D-1F11-62BF-3C5D6409AB70}"/>
              </a:ext>
            </a:extLst>
          </p:cNvPr>
          <p:cNvSpPr txBox="1">
            <a:spLocks/>
          </p:cNvSpPr>
          <p:nvPr/>
        </p:nvSpPr>
        <p:spPr>
          <a:xfrm>
            <a:off x="558800" y="6273800"/>
            <a:ext cx="7404100" cy="444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9B9B00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1" kern="120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b="1" kern="120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rgbClr val="FF0000"/>
                </a:solidFill>
                <a:latin typeface="Aptos" panose="020B0004020202020204" pitchFamily="34" charset="0"/>
              </a:rPr>
              <a:t>No Animations &amp; Word Limit is 1000</a:t>
            </a:r>
            <a:endParaRPr lang="en-US" dirty="0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542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5382</TotalTime>
  <Words>44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Century</vt:lpstr>
      <vt:lpstr>Damask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Promax Visuals</dc:creator>
  <cp:lastModifiedBy>Preview Room1</cp:lastModifiedBy>
  <cp:revision>31</cp:revision>
  <dcterms:created xsi:type="dcterms:W3CDTF">2024-06-30T10:36:57Z</dcterms:created>
  <dcterms:modified xsi:type="dcterms:W3CDTF">2024-11-07T13:16:12Z</dcterms:modified>
</cp:coreProperties>
</file>